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لعبة سحب الحفاضات بطابع عالم المحيط من ازبوك مع صندوق لحفل استقبال المولود،  لعبة تذاكر يانصيب حفاضات مضحكة، بطاقات ادخال يانصيب للحفاضات، لوازم تزيين  الحفلات، 50 بطاقة يانصيب للحفاضات : Amazon.ae: منتجات">
            <a:extLst>
              <a:ext uri="{FF2B5EF4-FFF2-40B4-BE49-F238E27FC236}">
                <a16:creationId xmlns:a16="http://schemas.microsoft.com/office/drawing/2014/main" id="{19BBFDAB-B866-34B3-B2E5-9E3B21593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82" y="968601"/>
            <a:ext cx="5347149" cy="532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AD6FC7-20DE-49F5-8017-C0DEC799BBAB}"/>
              </a:ext>
            </a:extLst>
          </p:cNvPr>
          <p:cNvSpPr txBox="1"/>
          <p:nvPr/>
        </p:nvSpPr>
        <p:spPr>
          <a:xfrm>
            <a:off x="7539486" y="2370682"/>
            <a:ext cx="3890513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dirty="0"/>
              <a:t>يتم وضع صندوق يحتوي على  بطاقات لمهام مختلفة مثل </a:t>
            </a:r>
            <a:r>
              <a:rPr lang="ar-AE"/>
              <a:t>: </a:t>
            </a:r>
          </a:p>
          <a:p>
            <a:pPr algn="ctr" rtl="1"/>
            <a:endParaRPr lang="ar-AE" dirty="0"/>
          </a:p>
          <a:p>
            <a:pPr algn="ctr" rtl="1"/>
            <a:r>
              <a:rPr lang="ar-AE" dirty="0"/>
              <a:t>1- اشر الى جرس الإنذار في المركز.</a:t>
            </a:r>
          </a:p>
          <a:p>
            <a:pPr algn="ctr" rtl="1"/>
            <a:r>
              <a:rPr lang="ar-AE" dirty="0"/>
              <a:t>2-  اشر الى  مكان صندوق الإسعافات الأولية في بيئة العمل. </a:t>
            </a:r>
          </a:p>
          <a:p>
            <a:pPr algn="ctr" rtl="1"/>
            <a:r>
              <a:rPr lang="ar-AE" dirty="0"/>
              <a:t>3- طريقة ارتداء زي العمل.</a:t>
            </a:r>
          </a:p>
          <a:p>
            <a:pPr algn="ctr" rtl="1"/>
            <a:r>
              <a:rPr lang="ar-AE" dirty="0"/>
              <a:t>4- ماهي الخطوات الصحيحة لاستخدام طفاية الحريق</a:t>
            </a:r>
          </a:p>
          <a:p>
            <a:pPr algn="ctr" rtl="1"/>
            <a:r>
              <a:rPr lang="ar-AE" dirty="0"/>
              <a:t>5-  اشر الى الأدوات الخطرة في بيئة العمل </a:t>
            </a:r>
          </a:p>
        </p:txBody>
      </p:sp>
    </p:spTree>
    <p:extLst>
      <p:ext uri="{BB962C8B-B14F-4D97-AF65-F5344CB8AC3E}">
        <p14:creationId xmlns:p14="http://schemas.microsoft.com/office/powerpoint/2010/main" val="14688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4</cp:revision>
  <dcterms:created xsi:type="dcterms:W3CDTF">2023-06-12T08:18:13Z</dcterms:created>
  <dcterms:modified xsi:type="dcterms:W3CDTF">2023-08-31T19:25:32Z</dcterms:modified>
</cp:coreProperties>
</file>